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Caveat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Amatic SC"/>
      <p:regular r:id="rId30"/>
      <p:bold r:id="rId31"/>
    </p:embeddedFont>
    <p:embeddedFont>
      <p:font typeface="Source Code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glsONNzV5fweelkrsN0K7qsAJX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aveat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Caveat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maticSC-bold.fntdata"/><Relationship Id="rId30" Type="http://schemas.openxmlformats.org/officeDocument/2006/relationships/font" Target="fonts/AmaticSC-regular.fntdata"/><Relationship Id="rId11" Type="http://schemas.openxmlformats.org/officeDocument/2006/relationships/slide" Target="slides/slide7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6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9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8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6c5a9b9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callMe(list)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var obj = {name: 'kashif'};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list.push(obj);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list.length = 2;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callYou(list);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callYou(obj)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obj.age = 23;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obj;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callMe([{name: 'Javed'}, {name: 'Junaid'}, {name: 'Khurram'}])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616c5a9b98_0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c7ec4fc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callMe(list)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var obj = {name: 'kashif'};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list.push(obj);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list.length = 2;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callYou(list);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callYou(obj)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obj.age = 23;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obj;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callMe([{name: 'Javed'}, {name: 'Junaid'}, {name: 'Khurram'}])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60c7ec4fc0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0c7ec4fc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callMe(list)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var obj = {name: 'Kashif'};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list.push(obj);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list.length =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callYou(list);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callYou(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list.map(item =&gt; item.name.toLowerCase());</a:t>
            </a:r>
            <a:endParaRPr sz="2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return list;</a:t>
            </a:r>
            <a:endParaRPr sz="2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callMe([{name: 'Javed'}, {name: 'Junaid'}, {name: 'Khurram'}])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60c7ec4fc0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16c5a9b98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callMe(list)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var obj = {name: 'Kashif'};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list.push(obj);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list.length = 8;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callYou(list);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callYou(list)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 newList =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list.map(item =&gt; item.name.toLowerCase());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newList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callMe([{name: 'Javed'}, {name: 'Junaid'}, {name: 'Khurram'}])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616c5a9b98_0_6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6c5a9b98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616c5a9b98_0_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16c5a9b98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616c5a9b98_0_7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16c5a9b98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function getTodosAndPosts()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const baseURL = "https://jsonplaceholder.typicode.com";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const promise1 = new Promise((resolve) =&gt;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fetch(`${baseURL}/todos`).then(response =&gt; response.json())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			.then(json =&gt; resolve(json))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})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const promise2 = new Promise((resolve) =&gt;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fetch(`${baseURL}/posts`).then(response =&gt; response.json())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			.then(posts =&gt;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		for(var i = 0; i &lt; posts.length;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			var post = posts[i];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			fetch(`${baseURL}/comments?postId=${post.id}`).then(response =&gt; response.json())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						.then(json =&gt; resolve({...post, comments: json}))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		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	})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})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return Promise.all([promise1, promise2]);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9" name="Google Shape;219;g616c5a9b98_0_7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16c5a9b98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function getTodosAndPosts()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const baseURL = "https://jsonplaceholder.typicode.com";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const promise1 = new Promise((resolve) =&gt;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fetch(`${baseURL}/todos`)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			.then(response =&gt; response.json())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			.then(json =&gt; resolve(json))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})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const promise2 = new Promise((resolve) =&gt;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fetch(`${baseURL}/posts`)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			.then(response =&gt; response.json())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			.then(posts =&gt;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var promises = posts.map(post =&gt; {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	return new Promise((resolve) =&gt; {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		fetch(`${baseURL}/comments?postId=${post.id}`)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							.then(response =&gt; response.json())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							.then(json =&gt; resolve({...post, comments: json}))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		})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	})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	Promise.all(promises).then(resolve); 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})</a:t>
            </a:r>
            <a:endParaRPr sz="1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		})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	return Promise.all([promise1, promise2]);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g616c5a9b98_0_7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16c5a9b98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616c5a9b98_0_5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0c7ec4fc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0c7ec4f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16c5a9b98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616c5a9b98_0_5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16c5a9b98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(function(){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  var a = b = 3;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})();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console.log("a defined? " + (typeof a !== 'undefined'));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console.log("b defined? " + (typeof b !== 'undefined'));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g616c5a9b98_0_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450d7ebe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arr1 = "john".split('');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arr2 = arr1.reverse();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arr3 = "jones".split('');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arr2.push(arr3);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console.log("array 1: length=" + arr1.length + " last=" + arr1.slice(-1));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console.log("array 2: length=" + arr2.length + " last=" + arr2.slice(-1));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g6450d7ebee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50d7eb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const heroes = [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'Wolverine', family: 'Marvel',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'Deadpool', family: 'Marvel',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'Magneto', family: 'Marvel', isEvil: true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'Charles Xavier', family: 'Marvel',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'Batman', family: 'DC Comics',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'Harley Quinn', family: 'DC Comics', isEvil: true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'Legolas', family: 'Tolkien',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'Gandalf', family: 'Tolkien',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'Saruman', family: 'Tolkien', isEvil: true 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const newHeroes = heroes.map(h =&gt; 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h.name = h.name.toUpperCase()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return h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6450d7ebe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16c5a9b98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00">
                <a:solidFill>
                  <a:srgbClr val="990000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displayEvenNumbers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000"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numbers = [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000"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evenNumbers = [];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000"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US" sz="1000"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i=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 i&lt;numbers.length-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; i++;){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000"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(numbers % 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00">
                <a:solidFill>
                  <a:srgbClr val="009999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); {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evenNumbers.push(i);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000"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evenNumbers;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displayEvenNumbers(); </a:t>
            </a:r>
            <a:r>
              <a:rPr i="1" lang="en-US" sz="1000">
                <a:solidFill>
                  <a:srgbClr val="999988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// should return [2,4,6,8]</a:t>
            </a:r>
            <a:endParaRPr i="1" sz="1000">
              <a:solidFill>
                <a:srgbClr val="999988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g616c5a9b98_0_6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16c5a9b98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616c5a9b98_0_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16c5a9b98_0_529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616c5a9b98_0_529"/>
          <p:cNvSpPr txBox="1"/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/>
        </p:txBody>
      </p:sp>
      <p:sp>
        <p:nvSpPr>
          <p:cNvPr id="12" name="Google Shape;12;g616c5a9b98_0_529"/>
          <p:cNvSpPr txBox="1"/>
          <p:nvPr>
            <p:ph idx="1" type="subTitle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g616c5a9b98_0_5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616c5a9b98_0_566"/>
          <p:cNvSpPr txBox="1"/>
          <p:nvPr>
            <p:ph hasCustomPrompt="1" type="title"/>
          </p:nvPr>
        </p:nvSpPr>
        <p:spPr>
          <a:xfrm>
            <a:off x="415600" y="1653700"/>
            <a:ext cx="11360700" cy="2642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g616c5a9b98_0_566"/>
          <p:cNvSpPr txBox="1"/>
          <p:nvPr>
            <p:ph idx="1" type="body"/>
          </p:nvPr>
        </p:nvSpPr>
        <p:spPr>
          <a:xfrm>
            <a:off x="415600" y="44061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g616c5a9b98_0_5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16c5a9b98_0_5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16c5a9b98_0_57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4" name="Google Shape;54;g616c5a9b98_0_57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/>
        </p:txBody>
      </p:sp>
      <p:sp>
        <p:nvSpPr>
          <p:cNvPr id="55" name="Google Shape;55;g616c5a9b98_0_572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616c5a9b98_0_572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616c5a9b98_0_57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616c5a9b98_0_534"/>
          <p:cNvSpPr txBox="1"/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6" name="Google Shape;16;g616c5a9b98_0_5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16c5a9b98_0_537"/>
          <p:cNvSpPr txBox="1"/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" name="Google Shape;19;g616c5a9b98_0_537"/>
          <p:cNvSpPr txBox="1"/>
          <p:nvPr>
            <p:ph idx="1" type="body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" name="Google Shape;20;g616c5a9b98_0_5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616c5a9b98_0_541"/>
          <p:cNvSpPr txBox="1"/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" name="Google Shape;23;g616c5a9b98_0_541"/>
          <p:cNvSpPr txBox="1"/>
          <p:nvPr>
            <p:ph idx="1" type="body"/>
          </p:nvPr>
        </p:nvSpPr>
        <p:spPr>
          <a:xfrm>
            <a:off x="415600" y="1638233"/>
            <a:ext cx="5333100" cy="44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616c5a9b98_0_541"/>
          <p:cNvSpPr txBox="1"/>
          <p:nvPr>
            <p:ph idx="2" type="body"/>
          </p:nvPr>
        </p:nvSpPr>
        <p:spPr>
          <a:xfrm>
            <a:off x="6443200" y="1638233"/>
            <a:ext cx="5333100" cy="445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" name="Google Shape;25;g616c5a9b98_0_5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616c5a9b98_0_546"/>
          <p:cNvSpPr txBox="1"/>
          <p:nvPr>
            <p:ph type="title"/>
          </p:nvPr>
        </p:nvSpPr>
        <p:spPr>
          <a:xfrm>
            <a:off x="406400" y="412467"/>
            <a:ext cx="11383500" cy="99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8" name="Google Shape;28;g616c5a9b98_0_5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616c5a9b98_0_54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g616c5a9b98_0_54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616c5a9b98_0_5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616c5a9b98_0_553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g616c5a9b98_0_5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616c5a9b98_0_556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g616c5a9b98_0_55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g616c5a9b98_0_556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0" name="Google Shape;40;g616c5a9b98_0_556"/>
          <p:cNvSpPr txBox="1"/>
          <p:nvPr>
            <p:ph idx="1" type="subTitle"/>
          </p:nvPr>
        </p:nvSpPr>
        <p:spPr>
          <a:xfrm>
            <a:off x="354000" y="3793630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g616c5a9b98_0_556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9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g616c5a9b98_0_5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616c5a9b98_0_563"/>
          <p:cNvSpPr txBox="1"/>
          <p:nvPr>
            <p:ph idx="1" type="body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matic SC"/>
              <a:buNone/>
              <a:defRPr b="1" sz="3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g616c5a9b98_0_5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616c5a9b98_0_525"/>
          <p:cNvSpPr txBox="1"/>
          <p:nvPr>
            <p:ph type="title"/>
          </p:nvPr>
        </p:nvSpPr>
        <p:spPr>
          <a:xfrm>
            <a:off x="415600" y="390467"/>
            <a:ext cx="113607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0"/>
              <a:buFont typeface="Amatic SC"/>
              <a:buNone/>
              <a:defRPr b="1" sz="56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g616c5a9b98_0_525"/>
          <p:cNvSpPr txBox="1"/>
          <p:nvPr>
            <p:ph idx="1" type="body"/>
          </p:nvPr>
        </p:nvSpPr>
        <p:spPr>
          <a:xfrm>
            <a:off x="415600" y="1638233"/>
            <a:ext cx="11360700" cy="4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Code Pro"/>
              <a:buChar char="●"/>
              <a:defRPr sz="2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●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ource Code Pro"/>
              <a:buChar char="○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Source Code Pro"/>
              <a:buChar char="■"/>
              <a:defRPr sz="1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g616c5a9b98_0_5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415600" y="522867"/>
            <a:ext cx="11360700" cy="35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/>
              <a:t>JS CHALLENGES</a:t>
            </a:r>
            <a:endParaRPr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415600" y="5187200"/>
            <a:ext cx="11360700" cy="9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Mohammad Kashif Sulaiman</a:t>
            </a:r>
            <a:endParaRPr/>
          </a:p>
        </p:txBody>
      </p:sp>
      <p:pic>
        <p:nvPicPr>
          <p:cNvPr id="64" name="Google Shape;6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8" y="198773"/>
            <a:ext cx="1225825" cy="12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16c5a9b98_0_601"/>
          <p:cNvSpPr txBox="1"/>
          <p:nvPr>
            <p:ph type="title"/>
          </p:nvPr>
        </p:nvSpPr>
        <p:spPr>
          <a:xfrm>
            <a:off x="895049" y="5805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5.0</a:t>
            </a:r>
            <a:endParaRPr/>
          </a:p>
        </p:txBody>
      </p:sp>
      <p:sp>
        <p:nvSpPr>
          <p:cNvPr id="170" name="Google Shape;170;g616c5a9b98_0_601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g616c5a9b98_0_601"/>
          <p:cNvSpPr txBox="1"/>
          <p:nvPr/>
        </p:nvSpPr>
        <p:spPr>
          <a:xfrm>
            <a:off x="895050" y="1536325"/>
            <a:ext cx="109326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callMe(list)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var obj = {name: 'kashif'};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list.push(obj);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list.length = 2;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callYou(list);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callYou(obj)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obj.age = 23;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obj;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callMe([{name: 'Javed'}, {name: 'Junaid'}, {name: 'Khurram'}])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g616c5a9b98_0_601"/>
          <p:cNvSpPr/>
          <p:nvPr/>
        </p:nvSpPr>
        <p:spPr>
          <a:xfrm>
            <a:off x="6589300" y="2692525"/>
            <a:ext cx="2692500" cy="14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616c5a9b98_0_601"/>
          <p:cNvSpPr txBox="1"/>
          <p:nvPr/>
        </p:nvSpPr>
        <p:spPr>
          <a:xfrm>
            <a:off x="6937750" y="3085225"/>
            <a:ext cx="1995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rebuchet MS"/>
                <a:ea typeface="Trebuchet MS"/>
                <a:cs typeface="Trebuchet MS"/>
                <a:sym typeface="Trebuchet MS"/>
              </a:rPr>
              <a:t>Undefined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g616c5a9b98_0_601"/>
          <p:cNvSpPr txBox="1"/>
          <p:nvPr/>
        </p:nvSpPr>
        <p:spPr>
          <a:xfrm>
            <a:off x="7428700" y="2198750"/>
            <a:ext cx="1013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Answer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" name="Google Shape;175;g616c5a9b98_0_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300" y="935050"/>
            <a:ext cx="4266950" cy="4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c7ec4fc0_0_46"/>
          <p:cNvSpPr txBox="1"/>
          <p:nvPr>
            <p:ph type="title"/>
          </p:nvPr>
        </p:nvSpPr>
        <p:spPr>
          <a:xfrm>
            <a:off x="895049" y="5805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5.1</a:t>
            </a:r>
            <a:endParaRPr/>
          </a:p>
        </p:txBody>
      </p:sp>
      <p:sp>
        <p:nvSpPr>
          <p:cNvPr id="181" name="Google Shape;181;g60c7ec4fc0_0_46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g60c7ec4fc0_0_46"/>
          <p:cNvSpPr txBox="1"/>
          <p:nvPr/>
        </p:nvSpPr>
        <p:spPr>
          <a:xfrm>
            <a:off x="895050" y="1536325"/>
            <a:ext cx="106179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callMe(list)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var obj = {name: 'kashif'};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list.push(obj);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list.length = 2;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callYou(list);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callYou(obj)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obj.age = 23;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obj;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callMe([{name: 'Javed'}, {name: 'Junaid'}, {name: 'Khurram'}])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" name="Google Shape;183;g60c7ec4fc0_0_46"/>
          <p:cNvSpPr/>
          <p:nvPr/>
        </p:nvSpPr>
        <p:spPr>
          <a:xfrm>
            <a:off x="6589300" y="2692525"/>
            <a:ext cx="2692500" cy="14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60c7ec4fc0_0_46"/>
          <p:cNvSpPr txBox="1"/>
          <p:nvPr/>
        </p:nvSpPr>
        <p:spPr>
          <a:xfrm>
            <a:off x="7428700" y="2198750"/>
            <a:ext cx="1013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Answer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5" name="Google Shape;185;g60c7ec4fc0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600" y="2760625"/>
            <a:ext cx="2061894" cy="13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0c7ec4fc0_0_56"/>
          <p:cNvSpPr txBox="1"/>
          <p:nvPr>
            <p:ph type="title"/>
          </p:nvPr>
        </p:nvSpPr>
        <p:spPr>
          <a:xfrm>
            <a:off x="895049" y="5805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5.2</a:t>
            </a:r>
            <a:endParaRPr/>
          </a:p>
        </p:txBody>
      </p:sp>
      <p:sp>
        <p:nvSpPr>
          <p:cNvPr id="191" name="Google Shape;191;g60c7ec4fc0_0_56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g60c7ec4fc0_0_56"/>
          <p:cNvSpPr txBox="1"/>
          <p:nvPr/>
        </p:nvSpPr>
        <p:spPr>
          <a:xfrm>
            <a:off x="895050" y="1536325"/>
            <a:ext cx="109161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callMe(list)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var obj = {name: 'Kashif'};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list.push(obj);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list.length =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callYou(list);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callYou(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.map(item =&gt; item.name.toLowerCase());</a:t>
            </a:r>
            <a:endParaRPr sz="2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callMe([{name: 'Javed'}, {name: 'Junaid'}, {name: 'Khurram'}])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g60c7ec4fc0_0_56"/>
          <p:cNvSpPr/>
          <p:nvPr/>
        </p:nvSpPr>
        <p:spPr>
          <a:xfrm>
            <a:off x="6589300" y="2692525"/>
            <a:ext cx="2692500" cy="14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60c7ec4fc0_0_56"/>
          <p:cNvSpPr txBox="1"/>
          <p:nvPr/>
        </p:nvSpPr>
        <p:spPr>
          <a:xfrm>
            <a:off x="7428700" y="2198750"/>
            <a:ext cx="1013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Answer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g60c7ec4fc0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463" y="2838475"/>
            <a:ext cx="2552175" cy="11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16c5a9b98_0_627"/>
          <p:cNvSpPr txBox="1"/>
          <p:nvPr>
            <p:ph type="title"/>
          </p:nvPr>
        </p:nvSpPr>
        <p:spPr>
          <a:xfrm>
            <a:off x="895049" y="5805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5.3</a:t>
            </a:r>
            <a:endParaRPr/>
          </a:p>
        </p:txBody>
      </p:sp>
      <p:sp>
        <p:nvSpPr>
          <p:cNvPr id="201" name="Google Shape;201;g616c5a9b98_0_627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" name="Google Shape;202;g616c5a9b98_0_627"/>
          <p:cNvSpPr txBox="1"/>
          <p:nvPr/>
        </p:nvSpPr>
        <p:spPr>
          <a:xfrm>
            <a:off x="895050" y="1536325"/>
            <a:ext cx="112968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callMe(list)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var obj = {name: 'Kashif'};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list.push(obj);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list.length =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callYou(list);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function callYou(list) {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 newList =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list.map(item =&gt; item.name.toLowerCase());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	return </a:t>
            </a:r>
            <a:r>
              <a:rPr lang="en-US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newList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callMe([{name: 'Javed'}, {name: 'Junaid'}, {name: 'Khurram'}])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g616c5a9b98_0_627"/>
          <p:cNvSpPr/>
          <p:nvPr/>
        </p:nvSpPr>
        <p:spPr>
          <a:xfrm>
            <a:off x="6589300" y="2692525"/>
            <a:ext cx="2692500" cy="14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616c5a9b98_0_627"/>
          <p:cNvSpPr txBox="1"/>
          <p:nvPr/>
        </p:nvSpPr>
        <p:spPr>
          <a:xfrm>
            <a:off x="7428700" y="2198750"/>
            <a:ext cx="1013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Answer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5" name="Google Shape;205;g616c5a9b98_0_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075" y="2760625"/>
            <a:ext cx="2018942" cy="13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616c5a9b98_0_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16c5a9b98_0_740"/>
          <p:cNvSpPr txBox="1"/>
          <p:nvPr>
            <p:ph type="title"/>
          </p:nvPr>
        </p:nvSpPr>
        <p:spPr>
          <a:xfrm>
            <a:off x="1163851" y="1954674"/>
            <a:ext cx="98643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en-US" sz="12000"/>
              <a:t>Lets Go</a:t>
            </a:r>
            <a:endParaRPr sz="12000"/>
          </a:p>
        </p:txBody>
      </p:sp>
      <p:sp>
        <p:nvSpPr>
          <p:cNvPr id="216" name="Google Shape;216;g616c5a9b98_0_740"/>
          <p:cNvSpPr txBox="1"/>
          <p:nvPr>
            <p:ph type="title"/>
          </p:nvPr>
        </p:nvSpPr>
        <p:spPr>
          <a:xfrm>
            <a:off x="1797596" y="4072977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b="0" lang="en-US" sz="6000"/>
              <a:t>Difficulty Level:</a:t>
            </a:r>
            <a:r>
              <a:rPr lang="en-US" sz="6000"/>
              <a:t> Pro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16c5a9b98_0_708"/>
          <p:cNvSpPr txBox="1"/>
          <p:nvPr>
            <p:ph type="title"/>
          </p:nvPr>
        </p:nvSpPr>
        <p:spPr>
          <a:xfrm>
            <a:off x="895049" y="5805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6.0</a:t>
            </a:r>
            <a:endParaRPr/>
          </a:p>
        </p:txBody>
      </p:sp>
      <p:sp>
        <p:nvSpPr>
          <p:cNvPr id="222" name="Google Shape;222;g616c5a9b98_0_708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Google Shape;223;g616c5a9b98_0_708"/>
          <p:cNvSpPr txBox="1"/>
          <p:nvPr/>
        </p:nvSpPr>
        <p:spPr>
          <a:xfrm>
            <a:off x="895050" y="1346275"/>
            <a:ext cx="11296800" cy="5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function getTodosAndPosts()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const baseURL = "https://jsonplaceholder.typicode.com";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const promise1 = new Promise((resolve) =&gt;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fetch(`${baseURL}/todos`).then(response =&gt; response.json())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			.then(json =&gt; resolve(json))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})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const promise2 = new Promise((resolve) =&gt;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fetch(`${baseURL}/posts`).then(response =&gt; response.json())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			.then(posts =&gt;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		for(var i = 0; i &lt; posts.length; i++)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			var post = posts[i];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			fetch(`${baseURL}/comments?postId=${post.id}`).then(response =&gt; response.json())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						.then(json =&gt; resolve({...post, comments: json}))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		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	})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})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return Promise.all([promise1, promise2]);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g616c5a9b98_0_708"/>
          <p:cNvSpPr/>
          <p:nvPr/>
        </p:nvSpPr>
        <p:spPr>
          <a:xfrm>
            <a:off x="5557050" y="2787950"/>
            <a:ext cx="6263100" cy="337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616c5a9b98_0_708"/>
          <p:cNvSpPr txBox="1"/>
          <p:nvPr/>
        </p:nvSpPr>
        <p:spPr>
          <a:xfrm>
            <a:off x="8181750" y="2198750"/>
            <a:ext cx="1013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6" name="Google Shape;226;g616c5a9b98_0_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650" y="2987575"/>
            <a:ext cx="5790300" cy="29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616c5a9b98_0_708"/>
          <p:cNvSpPr/>
          <p:nvPr/>
        </p:nvSpPr>
        <p:spPr>
          <a:xfrm>
            <a:off x="5771050" y="2398375"/>
            <a:ext cx="6263100" cy="435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616c5a9b98_0_708"/>
          <p:cNvSpPr txBox="1"/>
          <p:nvPr/>
        </p:nvSpPr>
        <p:spPr>
          <a:xfrm>
            <a:off x="7775800" y="1809175"/>
            <a:ext cx="2253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Expected </a:t>
            </a: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9" name="Google Shape;229;g616c5a9b98_0_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858" y="2539850"/>
            <a:ext cx="5679494" cy="40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16c5a9b98_0_724"/>
          <p:cNvSpPr txBox="1"/>
          <p:nvPr>
            <p:ph type="title"/>
          </p:nvPr>
        </p:nvSpPr>
        <p:spPr>
          <a:xfrm>
            <a:off x="895049" y="58057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6.0 (Answer)</a:t>
            </a:r>
            <a:endParaRPr/>
          </a:p>
        </p:txBody>
      </p:sp>
      <p:sp>
        <p:nvSpPr>
          <p:cNvPr id="235" name="Google Shape;235;g616c5a9b98_0_724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g616c5a9b98_0_724"/>
          <p:cNvSpPr txBox="1"/>
          <p:nvPr/>
        </p:nvSpPr>
        <p:spPr>
          <a:xfrm>
            <a:off x="895050" y="1246875"/>
            <a:ext cx="11296800" cy="5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function getTodosAndPosts()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const baseURL = "https://jsonplaceholder.typicode.com";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const promise1 = new Promise((resolve) =&gt;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fetch(`${baseURL}/todos`)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			.then(response =&gt; response.json())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			.then(json =&gt; resolve(json))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})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const promise2 = new Promise((</a:t>
            </a:r>
            <a:r>
              <a:rPr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) =&gt;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fetch(`${baseURL}/posts`)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			.then(response =&gt; response.json())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			.then(posts =&gt;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const promises = posts.map(post =&gt; {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	return new Promise((resolve) =&gt; {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		fetch(`${baseURL}/comments?postId=${post.id}`)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							.then(response =&gt; response.json())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							.then(json =&gt; resolve({...post, comments: json}))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		})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	})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Promise.all(promises).then(</a:t>
            </a:r>
            <a:r>
              <a:rPr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			})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	})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return Promise.all([promise1, promise2]);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g616c5a9b98_0_724"/>
          <p:cNvSpPr/>
          <p:nvPr/>
        </p:nvSpPr>
        <p:spPr>
          <a:xfrm>
            <a:off x="5928750" y="2429575"/>
            <a:ext cx="6263100" cy="435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16c5a9b98_0_724"/>
          <p:cNvSpPr txBox="1"/>
          <p:nvPr/>
        </p:nvSpPr>
        <p:spPr>
          <a:xfrm>
            <a:off x="8553450" y="1840375"/>
            <a:ext cx="1013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Output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9" name="Google Shape;239;g616c5a9b98_0_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558" y="2571050"/>
            <a:ext cx="5679494" cy="40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2" y="0"/>
            <a:ext cx="91439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16c5a9b98_0_579"/>
          <p:cNvSpPr txBox="1"/>
          <p:nvPr>
            <p:ph type="title"/>
          </p:nvPr>
        </p:nvSpPr>
        <p:spPr>
          <a:xfrm>
            <a:off x="1797596" y="2768552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en-US" sz="6600"/>
              <a:t>Thank you</a:t>
            </a:r>
            <a:endParaRPr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g60c7ec4fc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425" y="-76200"/>
            <a:ext cx="4597575" cy="46295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60c7ec4fc0_0_0"/>
          <p:cNvSpPr txBox="1"/>
          <p:nvPr/>
        </p:nvSpPr>
        <p:spPr>
          <a:xfrm>
            <a:off x="925700" y="366750"/>
            <a:ext cx="51594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rgbClr val="6AA84F"/>
                </a:solidFill>
                <a:latin typeface="Impact"/>
                <a:ea typeface="Impact"/>
                <a:cs typeface="Impact"/>
                <a:sym typeface="Impact"/>
              </a:rPr>
              <a:t>MOHAMMAD KASHIF SULAIMAN</a:t>
            </a:r>
            <a:endParaRPr b="1" sz="3000" u="sng">
              <a:solidFill>
                <a:srgbClr val="6AA84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" name="Google Shape;71;g60c7ec4fc0_0_0"/>
          <p:cNvSpPr txBox="1"/>
          <p:nvPr/>
        </p:nvSpPr>
        <p:spPr>
          <a:xfrm>
            <a:off x="925700" y="1619725"/>
            <a:ext cx="53409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aveat"/>
              <a:buChar char="●"/>
            </a:pPr>
            <a:r>
              <a:rPr lang="en-US" sz="2200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Founder &amp; CEO of</a:t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aveat"/>
              <a:buChar char="●"/>
            </a:pPr>
            <a:r>
              <a:rPr lang="en-US" sz="2200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Top Rated Freelancer at</a:t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aveat"/>
              <a:buChar char="●"/>
            </a:pPr>
            <a:r>
              <a:rPr lang="en-US" sz="2200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Senior Instructor at </a:t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Caveat"/>
              <a:buChar char="●"/>
            </a:pPr>
            <a:r>
              <a:rPr lang="en-US" sz="2200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Co-founder of </a:t>
            </a:r>
            <a:endParaRPr sz="2200">
              <a:solidFill>
                <a:srgbClr val="66666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2" name="Google Shape;72;g60c7ec4fc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075" y="1447075"/>
            <a:ext cx="1532974" cy="95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60c7ec4fc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475" y="2400213"/>
            <a:ext cx="999575" cy="5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60c7ec4fc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1650" y="3563463"/>
            <a:ext cx="1673825" cy="7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60c7ec4fc0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7388" y="2925400"/>
            <a:ext cx="2069548" cy="5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60c7ec4fc0_0_0"/>
          <p:cNvSpPr txBox="1"/>
          <p:nvPr/>
        </p:nvSpPr>
        <p:spPr>
          <a:xfrm>
            <a:off x="925700" y="867500"/>
            <a:ext cx="5159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Full Stack Developer</a:t>
            </a:r>
            <a:endParaRPr b="1" sz="1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" name="Google Shape;77;g60c7ec4fc0_0_0"/>
          <p:cNvSpPr txBox="1"/>
          <p:nvPr/>
        </p:nvSpPr>
        <p:spPr>
          <a:xfrm>
            <a:off x="169825" y="6002313"/>
            <a:ext cx="5477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mohammadkashifsulaiman@gmail.com</a:t>
            </a:r>
            <a:endParaRPr sz="1800"/>
          </a:p>
        </p:txBody>
      </p:sp>
      <p:sp>
        <p:nvSpPr>
          <p:cNvPr id="78" name="Google Shape;78;g60c7ec4fc0_0_0"/>
          <p:cNvSpPr txBox="1"/>
          <p:nvPr/>
        </p:nvSpPr>
        <p:spPr>
          <a:xfrm>
            <a:off x="7112432" y="6002325"/>
            <a:ext cx="5000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Mohammad Kashif Sulaiman</a:t>
            </a:r>
            <a:endParaRPr sz="1800"/>
          </a:p>
        </p:txBody>
      </p:sp>
      <p:pic>
        <p:nvPicPr>
          <p:cNvPr id="79" name="Google Shape;79;g60c7ec4fc0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1607" y="6002325"/>
            <a:ext cx="469800" cy="4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60c7ec4fc0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54807" y="5737425"/>
            <a:ext cx="999575" cy="9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type="title"/>
          </p:nvPr>
        </p:nvSpPr>
        <p:spPr>
          <a:xfrm>
            <a:off x="895049" y="580572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7200"/>
              <a:t>Benefits of this session</a:t>
            </a:r>
            <a:endParaRPr sz="7200"/>
          </a:p>
        </p:txBody>
      </p:sp>
      <p:sp>
        <p:nvSpPr>
          <p:cNvPr id="86" name="Google Shape;86;p2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Following skills will be boost</a:t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Trebuchet MS"/>
              <a:buChar char="●"/>
            </a:pPr>
            <a:r>
              <a:rPr lang="en-US" sz="24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Dry run skills</a:t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Trebuchet MS"/>
              <a:buChar char="●"/>
            </a:pPr>
            <a:r>
              <a:rPr lang="en-US" sz="24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Debugging skills</a:t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Trebuchet MS"/>
              <a:buChar char="●"/>
            </a:pPr>
            <a:r>
              <a:rPr lang="en-US" sz="24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Logical skills</a:t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Trebuchet MS"/>
              <a:buChar char="●"/>
            </a:pPr>
            <a:r>
              <a:rPr lang="en-US" sz="24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Programming skills</a:t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16c5a9b98_0_584"/>
          <p:cNvSpPr txBox="1"/>
          <p:nvPr>
            <p:ph type="title"/>
          </p:nvPr>
        </p:nvSpPr>
        <p:spPr>
          <a:xfrm>
            <a:off x="1163851" y="1954674"/>
            <a:ext cx="98643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en-US" sz="12000"/>
              <a:t>Le</a:t>
            </a:r>
            <a:r>
              <a:rPr lang="en-US" sz="12000"/>
              <a:t>t</a:t>
            </a:r>
            <a:r>
              <a:rPr lang="en-US" sz="12000"/>
              <a:t>s Go!</a:t>
            </a:r>
            <a:endParaRPr sz="12000"/>
          </a:p>
        </p:txBody>
      </p:sp>
      <p:sp>
        <p:nvSpPr>
          <p:cNvPr id="92" name="Google Shape;92;g616c5a9b98_0_584"/>
          <p:cNvSpPr txBox="1"/>
          <p:nvPr>
            <p:ph type="title"/>
          </p:nvPr>
        </p:nvSpPr>
        <p:spPr>
          <a:xfrm>
            <a:off x="1797596" y="4072977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b="0" lang="en-US" sz="6000"/>
              <a:t>Difficulty Level:</a:t>
            </a:r>
            <a:r>
              <a:rPr lang="en-US" sz="6000"/>
              <a:t> Beginner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6c5a9b98_0_610"/>
          <p:cNvSpPr txBox="1"/>
          <p:nvPr>
            <p:ph type="title"/>
          </p:nvPr>
        </p:nvSpPr>
        <p:spPr>
          <a:xfrm>
            <a:off x="895050" y="580573"/>
            <a:ext cx="8596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1.0</a:t>
            </a:r>
            <a:endParaRPr/>
          </a:p>
        </p:txBody>
      </p:sp>
      <p:sp>
        <p:nvSpPr>
          <p:cNvPr id="98" name="Google Shape;98;g616c5a9b98_0_610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g616c5a9b98_0_610"/>
          <p:cNvSpPr txBox="1"/>
          <p:nvPr/>
        </p:nvSpPr>
        <p:spPr>
          <a:xfrm>
            <a:off x="895050" y="1536325"/>
            <a:ext cx="104853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(function(){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  var a = b = 3;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})();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console.log("a defined? " + (typeof a !== 'undefined'));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03030"/>
                </a:solidFill>
                <a:highlight>
                  <a:srgbClr val="FFFFFC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console.log("b defined? " + (typeof b !== 'undefined'));</a:t>
            </a:r>
            <a:endParaRPr sz="2400">
              <a:solidFill>
                <a:srgbClr val="303030"/>
              </a:solidFill>
              <a:highlight>
                <a:srgbClr val="FFFFF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" name="Google Shape;100;g616c5a9b98_0_610"/>
          <p:cNvSpPr/>
          <p:nvPr/>
        </p:nvSpPr>
        <p:spPr>
          <a:xfrm>
            <a:off x="7487452" y="4741475"/>
            <a:ext cx="4008900" cy="188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616c5a9b98_0_610"/>
          <p:cNvSpPr txBox="1"/>
          <p:nvPr/>
        </p:nvSpPr>
        <p:spPr>
          <a:xfrm>
            <a:off x="8985050" y="4152275"/>
            <a:ext cx="1013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Answer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2" name="Google Shape;102;g616c5a9b98_0_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450" y="5006625"/>
            <a:ext cx="4008900" cy="135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450d7ebee_0_17"/>
          <p:cNvSpPr txBox="1"/>
          <p:nvPr>
            <p:ph type="title"/>
          </p:nvPr>
        </p:nvSpPr>
        <p:spPr>
          <a:xfrm>
            <a:off x="895050" y="580573"/>
            <a:ext cx="8596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2.0</a:t>
            </a:r>
            <a:endParaRPr/>
          </a:p>
        </p:txBody>
      </p:sp>
      <p:sp>
        <p:nvSpPr>
          <p:cNvPr id="108" name="Google Shape;108;g6450d7ebee_0_17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g6450d7ebee_0_17"/>
          <p:cNvSpPr txBox="1"/>
          <p:nvPr/>
        </p:nvSpPr>
        <p:spPr>
          <a:xfrm>
            <a:off x="895050" y="1536325"/>
            <a:ext cx="104853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arr1 = "john".split('');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arr2 = arr1.reverse();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 arr3 = "jones".split('');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arr2.push(arr3);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console.log("array 1: length=" + arr1.length + 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last=" + arr1.slice(-1));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console.log("array 2: length=" + arr2.length + 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last=" + arr2.slice(-1));</a:t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g6450d7ebee_0_17"/>
          <p:cNvSpPr/>
          <p:nvPr/>
        </p:nvSpPr>
        <p:spPr>
          <a:xfrm>
            <a:off x="7073375" y="1536325"/>
            <a:ext cx="4803900" cy="180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6450d7ebee_0_17"/>
          <p:cNvSpPr txBox="1"/>
          <p:nvPr/>
        </p:nvSpPr>
        <p:spPr>
          <a:xfrm>
            <a:off x="8968475" y="795925"/>
            <a:ext cx="1013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Answer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" name="Google Shape;112;g6450d7ebe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375" y="2065213"/>
            <a:ext cx="4803900" cy="752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50d7ebee_0_5"/>
          <p:cNvSpPr txBox="1"/>
          <p:nvPr>
            <p:ph type="title"/>
          </p:nvPr>
        </p:nvSpPr>
        <p:spPr>
          <a:xfrm>
            <a:off x="895050" y="580573"/>
            <a:ext cx="8596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3.0</a:t>
            </a:r>
            <a:endParaRPr/>
          </a:p>
        </p:txBody>
      </p:sp>
      <p:sp>
        <p:nvSpPr>
          <p:cNvPr id="118" name="Google Shape;118;g6450d7ebee_0_5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g6450d7ebee_0_5"/>
          <p:cNvSpPr txBox="1"/>
          <p:nvPr/>
        </p:nvSpPr>
        <p:spPr>
          <a:xfrm>
            <a:off x="895050" y="1536325"/>
            <a:ext cx="85968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const heroes = [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'Wolverine', family: 'Marvel',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'Deadpool', family: 'Marvel',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'Magneto', family: 'Marvel', isEvil: true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'Charles Xavier', family: 'Marvel',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'Batman', family: 'DC Comics',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'Harley Quinn', family: 'DC Comics', isEvil: true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'Legolas', family: 'Tolkien',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'Gandalf', family: 'Tolkien', isEvil: false },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name: 'Saruman', family: 'Tolkien', isEvil: true 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const newHeroes = heroes.map(h =&gt; 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h.name = h.name.toUpperCase()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return h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g6450d7ebee_0_5"/>
          <p:cNvSpPr/>
          <p:nvPr/>
        </p:nvSpPr>
        <p:spPr>
          <a:xfrm>
            <a:off x="6013156" y="3627750"/>
            <a:ext cx="5985300" cy="290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6450d7ebee_0_5"/>
          <p:cNvSpPr txBox="1"/>
          <p:nvPr/>
        </p:nvSpPr>
        <p:spPr>
          <a:xfrm>
            <a:off x="8498950" y="3134400"/>
            <a:ext cx="10137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Answer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" name="Google Shape;122;g6450d7ebee_0_5"/>
          <p:cNvSpPr txBox="1"/>
          <p:nvPr/>
        </p:nvSpPr>
        <p:spPr>
          <a:xfrm>
            <a:off x="895050" y="1169775"/>
            <a:ext cx="82329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How to preserve the immutability on my heroes list?</a:t>
            </a:r>
            <a:endParaRPr sz="1800"/>
          </a:p>
        </p:txBody>
      </p:sp>
      <p:pic>
        <p:nvPicPr>
          <p:cNvPr id="123" name="Google Shape;123;g6450d7ebe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150" y="4215906"/>
            <a:ext cx="5985325" cy="17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6c5a9b98_0_640"/>
          <p:cNvSpPr txBox="1"/>
          <p:nvPr>
            <p:ph type="title"/>
          </p:nvPr>
        </p:nvSpPr>
        <p:spPr>
          <a:xfrm>
            <a:off x="895050" y="580573"/>
            <a:ext cx="8596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Challenge # 4.0</a:t>
            </a:r>
            <a:endParaRPr/>
          </a:p>
        </p:txBody>
      </p:sp>
      <p:sp>
        <p:nvSpPr>
          <p:cNvPr id="129" name="Google Shape;129;g616c5a9b98_0_640"/>
          <p:cNvSpPr txBox="1"/>
          <p:nvPr/>
        </p:nvSpPr>
        <p:spPr>
          <a:xfrm>
            <a:off x="1016450" y="2398375"/>
            <a:ext cx="5340900" cy="3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" name="Google Shape;130;g616c5a9b98_0_640"/>
          <p:cNvSpPr txBox="1"/>
          <p:nvPr/>
        </p:nvSpPr>
        <p:spPr>
          <a:xfrm>
            <a:off x="895050" y="1536325"/>
            <a:ext cx="109989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 displayEvenNumbers(){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var numbers = [1, 2, 3, 4, 5, 6, 7, 8];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var evenNumbers = [];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for(var i = 0; i &lt; numbers.length - 1; i++;){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if(numbers % 2 = 0); {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evenNumbers.push(i);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return evenNumbers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0" marR="1270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displayEvenNumbers(); </a:t>
            </a:r>
            <a:r>
              <a:rPr i="1" lang="en-US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should return [2,4,6,8]</a:t>
            </a:r>
            <a:endParaRPr i="1"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g616c5a9b98_0_640"/>
          <p:cNvSpPr/>
          <p:nvPr/>
        </p:nvSpPr>
        <p:spPr>
          <a:xfrm>
            <a:off x="7835150" y="2551050"/>
            <a:ext cx="679200" cy="72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616c5a9b98_0_640"/>
          <p:cNvSpPr/>
          <p:nvPr/>
        </p:nvSpPr>
        <p:spPr>
          <a:xfrm>
            <a:off x="9259911" y="2551050"/>
            <a:ext cx="679200" cy="729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616c5a9b98_0_640"/>
          <p:cNvSpPr/>
          <p:nvPr/>
        </p:nvSpPr>
        <p:spPr>
          <a:xfrm>
            <a:off x="2219700" y="4016875"/>
            <a:ext cx="3810000" cy="589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616c5a9b98_0_640"/>
          <p:cNvSpPr/>
          <p:nvPr/>
        </p:nvSpPr>
        <p:spPr>
          <a:xfrm>
            <a:off x="7536875" y="742825"/>
            <a:ext cx="1449300" cy="104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616c5a9b98_0_640"/>
          <p:cNvSpPr txBox="1"/>
          <p:nvPr/>
        </p:nvSpPr>
        <p:spPr>
          <a:xfrm>
            <a:off x="7724450" y="845125"/>
            <a:ext cx="12618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‘-1’ should be removed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36" name="Google Shape;136;g616c5a9b98_0_640"/>
          <p:cNvCxnSpPr>
            <a:stCxn id="131" idx="0"/>
            <a:endCxn id="134" idx="2"/>
          </p:cNvCxnSpPr>
          <p:nvPr/>
        </p:nvCxnSpPr>
        <p:spPr>
          <a:xfrm flipH="1" rot="10800000">
            <a:off x="8174750" y="1783050"/>
            <a:ext cx="86700" cy="7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g616c5a9b98_0_640"/>
          <p:cNvSpPr/>
          <p:nvPr/>
        </p:nvSpPr>
        <p:spPr>
          <a:xfrm>
            <a:off x="9532736" y="742825"/>
            <a:ext cx="1449300" cy="104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g616c5a9b98_0_640"/>
          <p:cNvCxnSpPr/>
          <p:nvPr/>
        </p:nvCxnSpPr>
        <p:spPr>
          <a:xfrm flipH="1" rot="10800000">
            <a:off x="9204675" y="1783050"/>
            <a:ext cx="417900" cy="76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g616c5a9b98_0_640"/>
          <p:cNvSpPr txBox="1"/>
          <p:nvPr/>
        </p:nvSpPr>
        <p:spPr>
          <a:xfrm>
            <a:off x="9713336" y="845125"/>
            <a:ext cx="10881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should be removed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0" name="Google Shape;140;g616c5a9b98_0_640"/>
          <p:cNvSpPr/>
          <p:nvPr/>
        </p:nvSpPr>
        <p:spPr>
          <a:xfrm>
            <a:off x="5837975" y="3058050"/>
            <a:ext cx="423300" cy="483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616c5a9b98_0_640"/>
          <p:cNvSpPr/>
          <p:nvPr/>
        </p:nvSpPr>
        <p:spPr>
          <a:xfrm>
            <a:off x="5807663" y="742813"/>
            <a:ext cx="1449300" cy="104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g616c5a9b98_0_640"/>
          <p:cNvCxnSpPr>
            <a:stCxn id="140" idx="7"/>
            <a:endCxn id="141" idx="2"/>
          </p:cNvCxnSpPr>
          <p:nvPr/>
        </p:nvCxnSpPr>
        <p:spPr>
          <a:xfrm flipH="1" rot="10800000">
            <a:off x="6199284" y="1782772"/>
            <a:ext cx="333000" cy="13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g616c5a9b98_0_640"/>
          <p:cNvSpPr txBox="1"/>
          <p:nvPr/>
        </p:nvSpPr>
        <p:spPr>
          <a:xfrm>
            <a:off x="5988263" y="845113"/>
            <a:ext cx="10881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should be removed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4" name="Google Shape;144;g616c5a9b98_0_640"/>
          <p:cNvSpPr/>
          <p:nvPr/>
        </p:nvSpPr>
        <p:spPr>
          <a:xfrm>
            <a:off x="5100788" y="3058038"/>
            <a:ext cx="423300" cy="483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616c5a9b98_0_640"/>
          <p:cNvSpPr/>
          <p:nvPr/>
        </p:nvSpPr>
        <p:spPr>
          <a:xfrm>
            <a:off x="3676888" y="742825"/>
            <a:ext cx="1449300" cy="104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g616c5a9b98_0_640"/>
          <p:cNvCxnSpPr>
            <a:stCxn id="144" idx="0"/>
            <a:endCxn id="145" idx="2"/>
          </p:cNvCxnSpPr>
          <p:nvPr/>
        </p:nvCxnSpPr>
        <p:spPr>
          <a:xfrm rot="10800000">
            <a:off x="4401638" y="1783038"/>
            <a:ext cx="910800" cy="12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g616c5a9b98_0_640"/>
          <p:cNvSpPr txBox="1"/>
          <p:nvPr/>
        </p:nvSpPr>
        <p:spPr>
          <a:xfrm>
            <a:off x="3857488" y="845125"/>
            <a:ext cx="10881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should be ==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" name="Google Shape;148;g616c5a9b98_0_640"/>
          <p:cNvSpPr/>
          <p:nvPr/>
        </p:nvSpPr>
        <p:spPr>
          <a:xfrm>
            <a:off x="4002313" y="3082850"/>
            <a:ext cx="423300" cy="483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616c5a9b98_0_640"/>
          <p:cNvSpPr/>
          <p:nvPr/>
        </p:nvSpPr>
        <p:spPr>
          <a:xfrm>
            <a:off x="143713" y="2804588"/>
            <a:ext cx="1449300" cy="104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g616c5a9b98_0_640"/>
          <p:cNvCxnSpPr>
            <a:stCxn id="148" idx="2"/>
            <a:endCxn id="151" idx="3"/>
          </p:cNvCxnSpPr>
          <p:nvPr/>
        </p:nvCxnSpPr>
        <p:spPr>
          <a:xfrm rot="10800000">
            <a:off x="1593013" y="3324650"/>
            <a:ext cx="240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g616c5a9b98_0_640"/>
          <p:cNvSpPr txBox="1"/>
          <p:nvPr/>
        </p:nvSpPr>
        <p:spPr>
          <a:xfrm>
            <a:off x="143725" y="2906900"/>
            <a:ext cx="14493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should be</a:t>
            </a:r>
            <a:r>
              <a:rPr b="1" lang="en-US">
                <a:latin typeface="Source Code Pro"/>
                <a:ea typeface="Source Code Pro"/>
                <a:cs typeface="Source Code Pro"/>
                <a:sym typeface="Source Code Pro"/>
              </a:rPr>
              <a:t> numbers[i]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" name="Google Shape;152;g616c5a9b98_0_640"/>
          <p:cNvSpPr/>
          <p:nvPr/>
        </p:nvSpPr>
        <p:spPr>
          <a:xfrm>
            <a:off x="6173248" y="3410766"/>
            <a:ext cx="423300" cy="483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616c5a9b98_0_640"/>
          <p:cNvSpPr/>
          <p:nvPr/>
        </p:nvSpPr>
        <p:spPr>
          <a:xfrm>
            <a:off x="8688973" y="3566454"/>
            <a:ext cx="1449300" cy="104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g616c5a9b98_0_640"/>
          <p:cNvCxnSpPr>
            <a:stCxn id="152" idx="6"/>
            <a:endCxn id="155" idx="1"/>
          </p:cNvCxnSpPr>
          <p:nvPr/>
        </p:nvCxnSpPr>
        <p:spPr>
          <a:xfrm>
            <a:off x="6596548" y="3652566"/>
            <a:ext cx="20925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g616c5a9b98_0_640"/>
          <p:cNvSpPr txBox="1"/>
          <p:nvPr/>
        </p:nvSpPr>
        <p:spPr>
          <a:xfrm>
            <a:off x="8688986" y="3668766"/>
            <a:ext cx="14493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should be</a:t>
            </a:r>
            <a:r>
              <a:rPr b="1" lang="en-US">
                <a:latin typeface="Source Code Pro"/>
                <a:ea typeface="Source Code Pro"/>
                <a:cs typeface="Source Code Pro"/>
                <a:sym typeface="Source Code Pro"/>
              </a:rPr>
              <a:t> numbers[i]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6" name="Google Shape;156;g616c5a9b98_0_640"/>
          <p:cNvSpPr/>
          <p:nvPr/>
        </p:nvSpPr>
        <p:spPr>
          <a:xfrm>
            <a:off x="7363250" y="4518000"/>
            <a:ext cx="1623000" cy="1040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g616c5a9b98_0_640"/>
          <p:cNvCxnSpPr>
            <a:stCxn id="133" idx="5"/>
            <a:endCxn id="158" idx="1"/>
          </p:cNvCxnSpPr>
          <p:nvPr/>
        </p:nvCxnSpPr>
        <p:spPr>
          <a:xfrm>
            <a:off x="5471738" y="4519789"/>
            <a:ext cx="1904400" cy="5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g616c5a9b98_0_640"/>
          <p:cNvSpPr txBox="1"/>
          <p:nvPr/>
        </p:nvSpPr>
        <p:spPr>
          <a:xfrm>
            <a:off x="7376073" y="4661325"/>
            <a:ext cx="17709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Code Pro"/>
                <a:ea typeface="Source Code Pro"/>
                <a:cs typeface="Source Code Pro"/>
                <a:sym typeface="Source Code Pro"/>
              </a:rPr>
              <a:t>should be put outside the for loop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6c5a9b98_0_591"/>
          <p:cNvSpPr txBox="1"/>
          <p:nvPr>
            <p:ph type="title"/>
          </p:nvPr>
        </p:nvSpPr>
        <p:spPr>
          <a:xfrm>
            <a:off x="1163851" y="1954674"/>
            <a:ext cx="98643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lang="en-US" sz="12000"/>
              <a:t>Lets Go</a:t>
            </a:r>
            <a:endParaRPr sz="12000"/>
          </a:p>
        </p:txBody>
      </p:sp>
      <p:sp>
        <p:nvSpPr>
          <p:cNvPr id="164" name="Google Shape;164;g616c5a9b98_0_591"/>
          <p:cNvSpPr txBox="1"/>
          <p:nvPr>
            <p:ph type="title"/>
          </p:nvPr>
        </p:nvSpPr>
        <p:spPr>
          <a:xfrm>
            <a:off x="1797596" y="4072977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Trebuchet MS"/>
              <a:buNone/>
            </a:pPr>
            <a:r>
              <a:rPr b="0" lang="en-US" sz="6000"/>
              <a:t>Difficulty Level:</a:t>
            </a:r>
            <a:r>
              <a:rPr lang="en-US" sz="6000"/>
              <a:t> Amateur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2018-05-08T09:34:17Z</dcterms:created>
  <dc:creator>Mohammad Kashif</dc:creator>
</cp:coreProperties>
</file>